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6" r:id="rId5"/>
    <p:sldId id="257" r:id="rId6"/>
    <p:sldId id="260" r:id="rId7"/>
    <p:sldId id="258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6" r:id="rId16"/>
    <p:sldId id="293" r:id="rId17"/>
    <p:sldId id="294" r:id="rId18"/>
    <p:sldId id="295" r:id="rId19"/>
    <p:sldId id="297" r:id="rId20"/>
    <p:sldId id="298" r:id="rId21"/>
    <p:sldId id="300" r:id="rId22"/>
    <p:sldId id="299" r:id="rId23"/>
    <p:sldId id="301" r:id="rId24"/>
    <p:sldId id="307" r:id="rId25"/>
    <p:sldId id="302" r:id="rId26"/>
    <p:sldId id="303" r:id="rId27"/>
    <p:sldId id="304" r:id="rId28"/>
    <p:sldId id="26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12/5/2022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12/5/2022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36">
          <p15:clr>
            <a:srgbClr val="F26B43"/>
          </p15:clr>
        </p15:guide>
        <p15:guide id="4" orient="horz" pos="336">
          <p15:clr>
            <a:srgbClr val="F26B43"/>
          </p15:clr>
        </p15:guide>
        <p15:guide id="5" pos="7344">
          <p15:clr>
            <a:srgbClr val="F26B43"/>
          </p15:clr>
        </p15:guide>
        <p15:guide id="6" orient="horz" pos="39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929" y="877078"/>
            <a:ext cx="7894071" cy="2174032"/>
          </a:xfrm>
        </p:spPr>
        <p:txBody>
          <a:bodyPr/>
          <a:lstStyle/>
          <a:p>
            <a:r>
              <a:rPr lang="en-US" dirty="0"/>
              <a:t>Web Development</a:t>
            </a:r>
            <a:br>
              <a:rPr lang="en-US" dirty="0"/>
            </a:br>
            <a:r>
              <a:rPr lang="en-US" dirty="0"/>
              <a:t> </a:t>
            </a:r>
            <a:r>
              <a:rPr lang="en-US" sz="4800" dirty="0"/>
              <a:t>Presenting Traveling site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9430512" cy="286580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Harsh Grewal</a:t>
            </a:r>
          </a:p>
          <a:p>
            <a:pPr marL="0" indent="0">
              <a:buNone/>
            </a:pPr>
            <a:r>
              <a:rPr lang="en-US" sz="2400" dirty="0"/>
              <a:t>Roll No:226005</a:t>
            </a:r>
          </a:p>
          <a:p>
            <a:pPr marL="0" indent="0">
              <a:buNone/>
            </a:pPr>
            <a:r>
              <a:rPr lang="en-US" sz="2400" dirty="0"/>
              <a:t>1st SEM BTech(CST)</a:t>
            </a:r>
          </a:p>
          <a:p>
            <a:pPr marL="0" indent="0">
              <a:buNone/>
            </a:pPr>
            <a:r>
              <a:rPr lang="en-US" sz="2400" dirty="0" err="1"/>
              <a:t>St.Andrews</a:t>
            </a:r>
            <a:r>
              <a:rPr lang="en-US" sz="2400" dirty="0"/>
              <a:t> Technology and </a:t>
            </a:r>
            <a:r>
              <a:rPr lang="en-US" sz="2400" dirty="0" err="1"/>
              <a:t>Managment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														                                 HTML,CSS</a:t>
            </a: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774076-DCD3-7963-C233-8A9A92F91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10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81A43B-EABB-DCFD-2DA2-B0717B65C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70" y="0"/>
            <a:ext cx="10839060" cy="6858000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6EE74F30-D467-C2E7-D9AD-462D34923BA5}"/>
              </a:ext>
            </a:extLst>
          </p:cNvPr>
          <p:cNvSpPr/>
          <p:nvPr/>
        </p:nvSpPr>
        <p:spPr>
          <a:xfrm>
            <a:off x="7781731" y="0"/>
            <a:ext cx="989045" cy="323772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A1A328E3-F753-AB2D-D653-1FC9FA070599}"/>
              </a:ext>
            </a:extLst>
          </p:cNvPr>
          <p:cNvSpPr/>
          <p:nvPr/>
        </p:nvSpPr>
        <p:spPr>
          <a:xfrm>
            <a:off x="8668139" y="4133461"/>
            <a:ext cx="877077" cy="254673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C2278B-75B8-C628-8669-A076946340BE}"/>
              </a:ext>
            </a:extLst>
          </p:cNvPr>
          <p:cNvSpPr txBox="1"/>
          <p:nvPr/>
        </p:nvSpPr>
        <p:spPr>
          <a:xfrm>
            <a:off x="9106677" y="1278294"/>
            <a:ext cx="2015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accent1">
                    <a:lumMod val="50000"/>
                  </a:schemeClr>
                </a:solidFill>
              </a:rPr>
              <a:t>CSS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4F3087-23C6-5A8E-B8D4-E31209187EF5}"/>
              </a:ext>
            </a:extLst>
          </p:cNvPr>
          <p:cNvSpPr txBox="1"/>
          <p:nvPr/>
        </p:nvSpPr>
        <p:spPr>
          <a:xfrm>
            <a:off x="9265298" y="4226767"/>
            <a:ext cx="2393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accent1">
                    <a:lumMod val="50000"/>
                  </a:schemeClr>
                </a:solidFill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2755122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A2C6C7-21D7-4743-477F-D3FD40F92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11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87BB64-7242-B489-FD2B-D3F297219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06" y="0"/>
            <a:ext cx="10862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305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EDF27D-11A3-1619-696E-A03BFE284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12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25E555-5622-7992-8FAF-9848B671C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35" y="0"/>
            <a:ext cx="110007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83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3040F7-B456-0000-0F07-E2CCC451B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13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C318B5-CBD7-07C3-6ECC-2E85674B0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46" y="0"/>
            <a:ext cx="110789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82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25F3E-DF92-A537-0D5F-A5A372308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14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02ADB2-B92B-8E9E-3FC4-841783AD5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50" y="0"/>
            <a:ext cx="110476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117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547473-C10A-0563-ECB9-5DC8E4247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15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2CB814-409D-5CA7-E2BA-9D6FA78BD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34" y="0"/>
            <a:ext cx="110507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28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28643E-3F0F-589D-7A30-E3440EDC5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16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833BAC-0513-76FE-6B66-D5FB86106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34" y="0"/>
            <a:ext cx="1105073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AD49C8-9903-5ED5-D025-72272893D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45" y="0"/>
            <a:ext cx="109405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36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2EFE8-AFAB-4501-0835-6D4A23920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17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3BAE05-D55E-5B89-A2A7-ED44E729B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81" y="0"/>
            <a:ext cx="114786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03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98392-614B-35CA-8193-9F47ECFF8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427" y="0"/>
            <a:ext cx="11214100" cy="1421928"/>
          </a:xfrm>
        </p:spPr>
        <p:txBody>
          <a:bodyPr/>
          <a:lstStyle/>
          <a:p>
            <a:r>
              <a:rPr lang="en-IN" sz="3600" dirty="0"/>
              <a:t>Application of software tools</a:t>
            </a:r>
            <a:br>
              <a:rPr lang="en-IN" sz="3600" dirty="0"/>
            </a:br>
            <a:br>
              <a:rPr lang="en-IN" sz="3600" dirty="0"/>
            </a:br>
            <a:r>
              <a:rPr lang="en-IN" sz="2400" dirty="0" err="1"/>
              <a:t>Tools</a:t>
            </a:r>
            <a:r>
              <a:rPr lang="en-IN" sz="2400" dirty="0"/>
              <a:t> used:</a:t>
            </a:r>
            <a:endParaRPr lang="en-IN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8D97EE-46C6-01F0-FB82-F5B2F7F97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CA90A8-5253-7031-F3B8-9EF5B08CCF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4459" y="1633376"/>
            <a:ext cx="6718300" cy="3591248"/>
          </a:xfrm>
        </p:spPr>
        <p:txBody>
          <a:bodyPr/>
          <a:lstStyle/>
          <a:p>
            <a:r>
              <a:rPr lang="en-IN" dirty="0"/>
              <a:t>Vs code:</a:t>
            </a:r>
            <a:r>
              <a:rPr lang="en-US" dirty="0"/>
              <a:t> Visual Studio Code, also commonly referred to as VS Code, is a source-code editor made by Microsoft with the Electron Framework, for Windows, Linux and macOS</a:t>
            </a:r>
          </a:p>
          <a:p>
            <a:r>
              <a:rPr lang="en-US" dirty="0"/>
              <a:t>Clipchamp : App used for video or photo editing</a:t>
            </a:r>
          </a:p>
          <a:p>
            <a:r>
              <a:rPr lang="en-US" dirty="0"/>
              <a:t>Chrome: Chrome bowser used for show output of code (website).</a:t>
            </a:r>
          </a:p>
        </p:txBody>
      </p:sp>
    </p:spTree>
    <p:extLst>
      <p:ext uri="{BB962C8B-B14F-4D97-AF65-F5344CB8AC3E}">
        <p14:creationId xmlns:p14="http://schemas.microsoft.com/office/powerpoint/2010/main" val="2507904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BBC8B1-38EA-C43A-CDE0-C980D7348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C2E58B-A5A4-23C2-DD1E-C74DD7B0E9F1}"/>
              </a:ext>
            </a:extLst>
          </p:cNvPr>
          <p:cNvSpPr txBox="1"/>
          <p:nvPr/>
        </p:nvSpPr>
        <p:spPr>
          <a:xfrm>
            <a:off x="1324947" y="0"/>
            <a:ext cx="1019835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Conclusion</a:t>
            </a:r>
          </a:p>
          <a:p>
            <a:r>
              <a:rPr lang="en-IN" sz="2800" dirty="0">
                <a:solidFill>
                  <a:schemeClr val="bg1"/>
                </a:solidFill>
              </a:rPr>
              <a:t>Simple images to show home page of website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541BA-A3E5-0ECC-54FF-36928C5DA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8773"/>
            <a:ext cx="12192000" cy="595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14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05678"/>
            <a:ext cx="7781544" cy="859055"/>
          </a:xfrm>
        </p:spPr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5F4DE-39B7-4CE2-BC1E-8B8AE662A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9959" y="1964733"/>
            <a:ext cx="6176865" cy="378758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Introduction.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Objective.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Implementation Work.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Application of software tools.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Conclusion</a:t>
            </a:r>
          </a:p>
          <a:p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79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384931-174E-C833-0684-B2F6E8666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20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53F1F-C913-7597-B53C-A48D4AEE2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4635"/>
            <a:ext cx="12192000" cy="590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603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384931-174E-C833-0684-B2F6E8666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21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53F1F-C913-7597-B53C-A48D4AEE2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1186"/>
            <a:ext cx="12192000" cy="59087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1A4ACD-6117-1C37-4CC2-46D568AC2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034" y="-40575"/>
            <a:ext cx="6204856" cy="27184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5AE8EC-CC72-3227-E38D-1EAC2DA76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77886"/>
            <a:ext cx="6326155" cy="25192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83593B-7636-B394-5644-E1A53BBE7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0840" y="2677886"/>
            <a:ext cx="5931159" cy="25192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3B5F4B-F1E4-EA2B-F1A7-4B40E9E262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930775"/>
            <a:ext cx="121920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084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F1689-27F6-42C8-37A0-1FF54DB17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22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79667F-8E59-820B-7FE6-F29F8782E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079"/>
            <a:ext cx="12192000" cy="586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185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1F2AF8-6322-714A-091D-EAC58F63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23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24A6B3-36F2-E6CE-D497-14AA69F3B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3669"/>
            <a:ext cx="12192000" cy="589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33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EC8CCE-259F-E47A-E64A-488198E3A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24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C76A97-625F-7317-527A-23D32E3B2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6170"/>
            <a:ext cx="12192000" cy="502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56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7242" y="2807208"/>
            <a:ext cx="6362048" cy="2100694"/>
          </a:xfrm>
        </p:spPr>
        <p:txBody>
          <a:bodyPr/>
          <a:lstStyle/>
          <a:p>
            <a:r>
              <a:rPr lang="en-US" dirty="0"/>
              <a:t>Thank  to   all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77186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9939"/>
            <a:ext cx="7781544" cy="859055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DDBE65-9AB1-4989-AF86-726591A6A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282" y="1068995"/>
            <a:ext cx="7457704" cy="5471764"/>
          </a:xfrm>
        </p:spPr>
        <p:txBody>
          <a:bodyPr>
            <a:normAutofit/>
          </a:bodyPr>
          <a:lstStyle/>
          <a:p>
            <a:r>
              <a:rPr lang="en-US" sz="2400" dirty="0"/>
              <a:t>There are eleven html files that make this a proper website.</a:t>
            </a:r>
          </a:p>
          <a:p>
            <a:r>
              <a:rPr lang="en-US" sz="2000"/>
              <a:t>Content of </a:t>
            </a:r>
            <a:r>
              <a:rPr lang="en-US" sz="2000" dirty="0"/>
              <a:t>the repository-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HTML (Hyper Text Markup Language)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CSS   (Cascading Style Sheets)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Videos</a:t>
            </a:r>
          </a:p>
          <a:p>
            <a:r>
              <a:rPr lang="en-US" sz="2000" dirty="0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2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1975926"/>
          </a:xfrm>
        </p:spPr>
        <p:txBody>
          <a:bodyPr/>
          <a:lstStyle/>
          <a:p>
            <a:r>
              <a:rPr lang="en-US" sz="4000" dirty="0"/>
              <a:t>Objective</a:t>
            </a:r>
            <a:br>
              <a:rPr lang="en-US" sz="4000" dirty="0"/>
            </a:br>
            <a:r>
              <a:rPr lang="en-US" sz="4000" dirty="0"/>
              <a:t> </a:t>
            </a:r>
            <a:br>
              <a:rPr lang="en-US" sz="4000" dirty="0"/>
            </a:br>
            <a:r>
              <a:rPr lang="en-US" sz="2800" dirty="0"/>
              <a:t>To design a website by which user can book traveling packages around the world and booking hotels, flight, and holiday packages.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B85312-A899-4D40-D73E-404E1BD871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2518851"/>
            <a:ext cx="6718300" cy="3424749"/>
          </a:xfrm>
        </p:spPr>
        <p:txBody>
          <a:bodyPr/>
          <a:lstStyle/>
          <a:p>
            <a:r>
              <a:rPr lang="en-US" dirty="0"/>
              <a:t>User can use this site for booking hotels and flights.</a:t>
            </a:r>
          </a:p>
          <a:p>
            <a:r>
              <a:rPr lang="en-US" dirty="0"/>
              <a:t>User have to login for good experience and many others beneficials.</a:t>
            </a:r>
          </a:p>
          <a:p>
            <a:r>
              <a:rPr lang="en-US" dirty="0"/>
              <a:t>On our home page user can see best  offers for holiday packages.</a:t>
            </a:r>
          </a:p>
          <a:p>
            <a:r>
              <a:rPr lang="en-US" dirty="0"/>
              <a:t>In holiday package user can select activity as per his/her wish where user is shown different activity with details and prices.</a:t>
            </a:r>
          </a:p>
          <a:p>
            <a:r>
              <a:rPr lang="en-US" dirty="0"/>
              <a:t> On the holiday package page the user can watch a video and read information about that destination.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361612-C0DA-F393-7CE7-546746181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CD7F8F-0418-2080-3B6A-753A2464B28F}"/>
              </a:ext>
            </a:extLst>
          </p:cNvPr>
          <p:cNvSpPr txBox="1"/>
          <p:nvPr/>
        </p:nvSpPr>
        <p:spPr>
          <a:xfrm>
            <a:off x="1110343" y="0"/>
            <a:ext cx="932128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Implementation Work</a:t>
            </a:r>
          </a:p>
          <a:p>
            <a:r>
              <a:rPr lang="en-IN" sz="2800" dirty="0">
                <a:solidFill>
                  <a:schemeClr val="bg1"/>
                </a:solidFill>
              </a:rPr>
              <a:t>Source Code of Home page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E73690-7B58-29EF-340B-E60E4B7C6D2C}"/>
              </a:ext>
            </a:extLst>
          </p:cNvPr>
          <p:cNvSpPr txBox="1"/>
          <p:nvPr/>
        </p:nvSpPr>
        <p:spPr>
          <a:xfrm>
            <a:off x="4271865" y="1077218"/>
            <a:ext cx="3648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/>
              <a:t> </a:t>
            </a:r>
            <a:r>
              <a:rPr lang="en-IN" sz="1800" u="sng" dirty="0">
                <a:solidFill>
                  <a:schemeClr val="bg1"/>
                </a:solidFill>
              </a:rPr>
              <a:t>Fly.html (Home page)</a:t>
            </a:r>
            <a:endParaRPr lang="en-IN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99D633-C68F-96D4-44C2-26C58C61F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43" y="1530525"/>
            <a:ext cx="8528179" cy="5411450"/>
          </a:xfrm>
          <a:prstGeom prst="rect">
            <a:avLst/>
          </a:prstGeom>
        </p:spPr>
      </p:pic>
      <p:sp>
        <p:nvSpPr>
          <p:cNvPr id="5" name="Right Bracket 4">
            <a:extLst>
              <a:ext uri="{FF2B5EF4-FFF2-40B4-BE49-F238E27FC236}">
                <a16:creationId xmlns:a16="http://schemas.microsoft.com/office/drawing/2014/main" id="{245BB890-31D3-B119-9F1E-F909CE9146E0}"/>
              </a:ext>
            </a:extLst>
          </p:cNvPr>
          <p:cNvSpPr/>
          <p:nvPr/>
        </p:nvSpPr>
        <p:spPr>
          <a:xfrm>
            <a:off x="6391469" y="3275045"/>
            <a:ext cx="1278294" cy="350831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E7BBA7-AA37-2B50-6214-972CFFA134B1}"/>
              </a:ext>
            </a:extLst>
          </p:cNvPr>
          <p:cNvSpPr txBox="1"/>
          <p:nvPr/>
        </p:nvSpPr>
        <p:spPr>
          <a:xfrm>
            <a:off x="7847045" y="4292082"/>
            <a:ext cx="2715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accent1">
                    <a:lumMod val="75000"/>
                  </a:schemeClr>
                </a:solidFill>
              </a:rPr>
              <a:t>External </a:t>
            </a:r>
          </a:p>
          <a:p>
            <a:r>
              <a:rPr lang="en-IN" sz="2800" dirty="0">
                <a:solidFill>
                  <a:schemeClr val="accent1">
                    <a:lumMod val="75000"/>
                  </a:schemeClr>
                </a:solidFill>
              </a:rPr>
              <a:t>CSS</a:t>
            </a:r>
            <a:endParaRPr lang="en-IN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618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DC3C19-EDD7-70AF-A883-3A299787E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9A640F-152E-85FE-E6E4-B40D2E7D4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39" y="0"/>
            <a:ext cx="10571583" cy="6858000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C817C794-555A-C313-1660-BAD0F9441559}"/>
              </a:ext>
            </a:extLst>
          </p:cNvPr>
          <p:cNvSpPr/>
          <p:nvPr/>
        </p:nvSpPr>
        <p:spPr>
          <a:xfrm>
            <a:off x="7819053" y="149290"/>
            <a:ext cx="1931437" cy="653091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A482F0-AE4C-4E57-8423-8085081116A0}"/>
              </a:ext>
            </a:extLst>
          </p:cNvPr>
          <p:cNvSpPr txBox="1"/>
          <p:nvPr/>
        </p:nvSpPr>
        <p:spPr>
          <a:xfrm>
            <a:off x="9881118" y="3097763"/>
            <a:ext cx="1931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accent1">
                    <a:lumMod val="50000"/>
                  </a:schemeClr>
                </a:solidFill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2636928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682A49-10A3-EBD2-8AC7-B56D74EF2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7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7A8B10-13DA-646D-FC7F-89CC59A44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31" y="0"/>
            <a:ext cx="10853938" cy="6858000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5C766F91-55AC-FA40-BF0A-BB9EF7901590}"/>
              </a:ext>
            </a:extLst>
          </p:cNvPr>
          <p:cNvSpPr/>
          <p:nvPr/>
        </p:nvSpPr>
        <p:spPr>
          <a:xfrm>
            <a:off x="8248261" y="65314"/>
            <a:ext cx="1474237" cy="661488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8FBE78-9650-F4A6-B95E-E7715996FF59}"/>
              </a:ext>
            </a:extLst>
          </p:cNvPr>
          <p:cNvSpPr txBox="1"/>
          <p:nvPr/>
        </p:nvSpPr>
        <p:spPr>
          <a:xfrm>
            <a:off x="9722498" y="2799184"/>
            <a:ext cx="22113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 err="1">
                <a:solidFill>
                  <a:schemeClr val="accent1">
                    <a:lumMod val="50000"/>
                  </a:schemeClr>
                </a:solidFill>
              </a:rPr>
              <a:t>css</a:t>
            </a:r>
            <a:endParaRPr lang="en-IN" sz="4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882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8C69A6-9DD3-703F-1CEC-F9BDEE5D6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8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9429B4-B607-AB16-A199-2F974A87C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03" y="0"/>
            <a:ext cx="10980593" cy="6858000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3E3D96BE-BC5A-C661-480A-B6717E7D217F}"/>
              </a:ext>
            </a:extLst>
          </p:cNvPr>
          <p:cNvSpPr/>
          <p:nvPr/>
        </p:nvSpPr>
        <p:spPr>
          <a:xfrm>
            <a:off x="8537510" y="121298"/>
            <a:ext cx="1082351" cy="66620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0434F3-CE2A-E93C-4536-3F1487B26AA1}"/>
              </a:ext>
            </a:extLst>
          </p:cNvPr>
          <p:cNvSpPr txBox="1"/>
          <p:nvPr/>
        </p:nvSpPr>
        <p:spPr>
          <a:xfrm>
            <a:off x="9778482" y="2976465"/>
            <a:ext cx="2248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 err="1">
                <a:solidFill>
                  <a:schemeClr val="accent1">
                    <a:lumMod val="50000"/>
                  </a:schemeClr>
                </a:solidFill>
              </a:rPr>
              <a:t>css</a:t>
            </a:r>
            <a:endParaRPr lang="en-IN" sz="4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964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13C3E4-ED9A-DDB3-DC2F-94F433C83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4510DF-238C-5E7A-8AEC-487137CE2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99" y="0"/>
            <a:ext cx="11055501" cy="6858000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BB99F602-4798-17C9-937F-6EB8949C2878}"/>
              </a:ext>
            </a:extLst>
          </p:cNvPr>
          <p:cNvSpPr/>
          <p:nvPr/>
        </p:nvSpPr>
        <p:spPr>
          <a:xfrm>
            <a:off x="7669763" y="102637"/>
            <a:ext cx="1623527" cy="657756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D43BD1-1D60-21FE-1C1B-57F5368369FC}"/>
              </a:ext>
            </a:extLst>
          </p:cNvPr>
          <p:cNvSpPr txBox="1"/>
          <p:nvPr/>
        </p:nvSpPr>
        <p:spPr>
          <a:xfrm>
            <a:off x="9423918" y="2985796"/>
            <a:ext cx="2435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accent1">
                    <a:lumMod val="50000"/>
                  </a:schemeClr>
                </a:solidFill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3378426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757914-1161-4661-9696-421FD6935CD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226</TotalTime>
  <Words>321</Words>
  <Application>Microsoft Office PowerPoint</Application>
  <PresentationFormat>Widescreen</PresentationFormat>
  <Paragraphs>69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Trade Gothic LT Pro</vt:lpstr>
      <vt:lpstr>Trebuchet MS</vt:lpstr>
      <vt:lpstr>Office Theme</vt:lpstr>
      <vt:lpstr>Web Development  Presenting Traveling site</vt:lpstr>
      <vt:lpstr>Index</vt:lpstr>
      <vt:lpstr>Introduction</vt:lpstr>
      <vt:lpstr>Objective   To design a website by which user can book traveling packages around the world and booking hotels, flight, and holiday packages.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 of software tools  Tools used: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 to   all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 Presenting Traveling site</dc:title>
  <dc:creator>Harsh Grewal</dc:creator>
  <cp:lastModifiedBy>Harsh Grewal</cp:lastModifiedBy>
  <cp:revision>5</cp:revision>
  <dcterms:created xsi:type="dcterms:W3CDTF">2022-11-29T17:17:07Z</dcterms:created>
  <dcterms:modified xsi:type="dcterms:W3CDTF">2022-12-05T13:21:08Z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